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75" r:id="rId2"/>
    <p:sldId id="277" r:id="rId3"/>
    <p:sldId id="31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20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17" r:id="rId20"/>
    <p:sldId id="301" r:id="rId21"/>
    <p:sldId id="302" r:id="rId22"/>
    <p:sldId id="321" r:id="rId23"/>
    <p:sldId id="316" r:id="rId24"/>
    <p:sldId id="303" r:id="rId25"/>
    <p:sldId id="304" r:id="rId26"/>
    <p:sldId id="318" r:id="rId27"/>
    <p:sldId id="305" r:id="rId28"/>
    <p:sldId id="309" r:id="rId29"/>
    <p:sldId id="319" r:id="rId30"/>
    <p:sldId id="310" r:id="rId31"/>
    <p:sldId id="313" r:id="rId32"/>
    <p:sldId id="314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22" autoAdjust="0"/>
  </p:normalViewPr>
  <p:slideViewPr>
    <p:cSldViewPr>
      <p:cViewPr varScale="1">
        <p:scale>
          <a:sx n="68" d="100"/>
          <a:sy n="68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3DD35-56B5-47AD-AFB3-D08373204852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7A0C0-D818-4C11-A50F-D2234D19B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F080AE-89BB-41AF-AA8D-A5CDF1CCC75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/>
              <a:t>_________ Boundaries</a:t>
            </a:r>
            <a:endParaRPr lang="en-US" sz="5400" dirty="0"/>
          </a:p>
        </p:txBody>
      </p:sp>
      <p:pic>
        <p:nvPicPr>
          <p:cNvPr id="1028" name="Picture 4" descr="http://www.amureprints.com/img1/adam/1996/ad9602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732056" cy="2867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3048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8030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Divergent plates over land…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91600" cy="48768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tectonic plates diverge, pull apart,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land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spreading center is called a </a:t>
            </a: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RIFT VALLEY.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less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than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 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water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24120"/>
            <a:ext cx="5919788" cy="45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105400" y="2971800"/>
            <a:ext cx="419896" cy="3105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600" y="4038600"/>
            <a:ext cx="419896" cy="3105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53000" y="3429000"/>
            <a:ext cx="419896" cy="3105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erial Photos of the Rift Valley volcan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934200" cy="506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2743200" cy="54864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Diverging plates in eastern Africa  are slowly breaking Africa into pieces creating rift valleys at the spreading centers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www.geo.lsa.umich.edu/~crlb/COURSES/270/Lec12/afa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9700"/>
            <a:ext cx="61722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#2- </a:t>
            </a:r>
            <a:r>
              <a:rPr lang="en-US" sz="4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CONVERGENT Boundaries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2 plates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toward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other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The plates will do 1 of 2 things: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dirty="0" smtClean="0"/>
              <a:t>One plate will </a:t>
            </a:r>
            <a:r>
              <a:rPr lang="en-CA" dirty="0" smtClean="0">
                <a:solidFill>
                  <a:schemeClr val="accent2"/>
                </a:solidFill>
              </a:rPr>
              <a:t>sink</a:t>
            </a:r>
            <a:r>
              <a:rPr lang="en-CA" dirty="0" smtClean="0"/>
              <a:t> underneath of the other plate, this is called </a:t>
            </a:r>
            <a:r>
              <a:rPr lang="en-CA" dirty="0" smtClean="0">
                <a:solidFill>
                  <a:schemeClr val="accent2"/>
                </a:solidFill>
              </a:rPr>
              <a:t>SUBDUCTION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dirty="0" smtClean="0"/>
              <a:t>The two plates will </a:t>
            </a:r>
            <a:r>
              <a:rPr lang="en-CA" dirty="0" smtClean="0">
                <a:solidFill>
                  <a:schemeClr val="accent2"/>
                </a:solidFill>
              </a:rPr>
              <a:t>collide</a:t>
            </a:r>
            <a:r>
              <a:rPr lang="en-CA" dirty="0" smtClean="0"/>
              <a:t> with one another </a:t>
            </a:r>
            <a:r>
              <a:rPr lang="en-CA" dirty="0" smtClean="0"/>
              <a:t> without the sinking of the plates</a:t>
            </a:r>
            <a:endParaRPr lang="en-CA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There are </a:t>
            </a:r>
            <a:r>
              <a:rPr lang="en-CA" dirty="0" smtClean="0">
                <a:solidFill>
                  <a:schemeClr val="accent2"/>
                </a:solidFill>
              </a:rPr>
              <a:t>3</a:t>
            </a:r>
            <a:r>
              <a:rPr lang="en-CA" dirty="0" smtClean="0"/>
              <a:t> types of Convergence:</a:t>
            </a:r>
          </a:p>
          <a:p>
            <a:pPr marL="907542" lvl="1" indent="-514350">
              <a:buFont typeface="+mj-lt"/>
              <a:buAutoNum type="arabicPeriod"/>
              <a:defRPr/>
            </a:pPr>
            <a:r>
              <a:rPr lang="en-CA" dirty="0" smtClean="0"/>
              <a:t>Oceanic- Continental</a:t>
            </a:r>
          </a:p>
          <a:p>
            <a:pPr marL="907542" lvl="1" indent="-514350">
              <a:buFont typeface="+mj-lt"/>
              <a:buAutoNum type="arabicPeriod"/>
              <a:defRPr/>
            </a:pPr>
            <a:r>
              <a:rPr lang="en-CA" dirty="0" smtClean="0"/>
              <a:t>Oceanic-Oceanic</a:t>
            </a:r>
          </a:p>
          <a:p>
            <a:pPr marL="907542" lvl="1" indent="-514350">
              <a:buFont typeface="+mj-lt"/>
              <a:buAutoNum type="arabicPeriod"/>
              <a:defRPr/>
            </a:pPr>
            <a:r>
              <a:rPr lang="en-CA" dirty="0" smtClean="0"/>
              <a:t>Continental-Continental </a:t>
            </a:r>
          </a:p>
          <a:p>
            <a:pPr marL="777240" lvl="1" indent="-384048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Convergent Plates with </a:t>
            </a:r>
            <a:r>
              <a:rPr lang="en-US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Subduction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4819" name="Picture 4" descr="http://www.msnucleus.org/membership/html/k-6/pt/plate/4/images/plate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4326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590800" y="4038600"/>
            <a:ext cx="6858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562600" y="3962400"/>
            <a:ext cx="6858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Subduction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occurs – the edge of the plate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deep into the mantle and starts to melt creating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magma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the plate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it “pulls” the rest of the plate with it  - This is called </a:t>
            </a:r>
            <a:r>
              <a:rPr lang="en-US" sz="3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SLAB PULL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 the whole slab  is pulled under the other slab)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slab pull helps keep the tectonic plates in motion.</a:t>
            </a:r>
          </a:p>
        </p:txBody>
      </p:sp>
      <p:pic>
        <p:nvPicPr>
          <p:cNvPr id="62466" name="Picture 2" descr="C:\Documents and Settings\SD23\Local Settings\Temporary Internet Files\Content.IE5\FJV1V4D0\MCj010520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363" y="5286375"/>
            <a:ext cx="39576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267494"/>
            <a:ext cx="82296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Subduction</a:t>
            </a: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, Ridge push,            and Slab pull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8392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124200" y="2819400"/>
            <a:ext cx="2133600" cy="6096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3505200"/>
            <a:ext cx="1676400" cy="762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3276600"/>
            <a:ext cx="2286000" cy="762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Oceanic-Continental Plate Convergence…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686800" cy="50292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dense (heavier) oceanic plate collides with a less-dense (lighter) continental plate,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 plate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subducts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creates a deep underwater valley called a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TRENCH.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subducting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moves deeper, magma can work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to the surface forming cone-shaped Volcanoes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chain of volcanoes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VOLCANIC BELT 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force of collision between the 2 plates creates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ranges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the continental rock crumbles and folds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2" descr="C:\Documents and Settings\SD23\Local Settings\Temporary Internet Files\Content.IE5\IK9I6IHJ\MCNA0145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68433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9525"/>
            <a:ext cx="87725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5029200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Symbol for converging plates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V="1">
            <a:off x="2667000" y="609600"/>
            <a:ext cx="838200" cy="152400"/>
          </a:xfrm>
          <a:prstGeom prst="straightConnector1">
            <a:avLst/>
          </a:prstGeom>
          <a:noFill/>
          <a:ln w="50800" algn="ctr">
            <a:solidFill>
              <a:srgbClr val="FF248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14400"/>
          </a:xfrm>
        </p:spPr>
        <p:txBody>
          <a:bodyPr/>
          <a:lstStyle/>
          <a:p>
            <a:r>
              <a:rPr lang="en-CA" dirty="0" smtClean="0"/>
              <a:t>Volcanic Belt- Cascade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media-2.web.britannica.com/eb-media/65/65565-004-85B67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19900" cy="5189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CA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822160"/>
          </a:xfrm>
        </p:spPr>
        <p:txBody>
          <a:bodyPr>
            <a:normAutofit/>
          </a:bodyPr>
          <a:lstStyle/>
          <a:p>
            <a:r>
              <a:rPr lang="en-CA" dirty="0" smtClean="0"/>
              <a:t>Define and Describe the 2 different types of tectonic plates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Oceanic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Continental</a:t>
            </a:r>
          </a:p>
          <a:p>
            <a:r>
              <a:rPr lang="en-CA" dirty="0" smtClean="0"/>
              <a:t>Describe and Define the 3 ways in </a:t>
            </a:r>
            <a:r>
              <a:rPr lang="en-CA" dirty="0" smtClean="0">
                <a:solidFill>
                  <a:schemeClr val="accent2"/>
                </a:solidFill>
              </a:rPr>
              <a:t>which plates can interact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Diverging (pulling apart)</a:t>
            </a:r>
          </a:p>
          <a:p>
            <a:pPr lvl="1"/>
            <a:r>
              <a:rPr lang="en-CA" dirty="0" smtClean="0"/>
              <a:t>Converging (coming together)</a:t>
            </a:r>
          </a:p>
          <a:p>
            <a:pPr lvl="1"/>
            <a:r>
              <a:rPr lang="en-CA" dirty="0" smtClean="0"/>
              <a:t>Transforming (sliding past)</a:t>
            </a:r>
          </a:p>
          <a:p>
            <a:r>
              <a:rPr lang="en-CA" dirty="0" smtClean="0"/>
              <a:t>Define and Describe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Ridge Push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Slab Pull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399032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Oceanic - Oceanic Plate Convergence…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Subduction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occurs when 2 oceanic plates converge/collide.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denser plate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subducts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under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other, and the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subducting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plate sinks deep into the mantle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interaction may produce  a long chain of volcanic islands known as a </a:t>
            </a: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VOLCANIC ISLAND ARC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ie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Japan islands)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1" descr="C:\Documents and Settings\SD23\Local Settings\Temporary Internet Files\Content.IE5\IK9I6IHJ\MCNA0145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8446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09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85725"/>
            <a:ext cx="8782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2301"/>
            <a:ext cx="8915400" cy="45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914400"/>
          </a:xfrm>
        </p:spPr>
        <p:txBody>
          <a:bodyPr/>
          <a:lstStyle/>
          <a:p>
            <a:r>
              <a:rPr lang="en-CA" dirty="0" smtClean="0"/>
              <a:t>Volcanic Island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veimages.gsfc.nasa.gov/8188/NewBritain.A2005221.0010.25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013575" cy="510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Continental - Continental Plate Convergence…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continental plates collide,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occur because the plates are the same density.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Instead, the plates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  head on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their edges crumple and fold forming great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Mountain ranges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ie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The Himalayas)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Himalayas are the highest and youngest mountain range and are increasing in height several cm a year due to continuous convergence of the plates!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33363"/>
            <a:ext cx="89344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en-CA" dirty="0" smtClean="0"/>
              <a:t>Mountain Ranges</a:t>
            </a:r>
            <a:endParaRPr lang="en-US" dirty="0"/>
          </a:p>
        </p:txBody>
      </p:sp>
      <p:pic>
        <p:nvPicPr>
          <p:cNvPr id="4" name="Picture 2" descr="http://michaelgreenwell.files.wordpress.com/2007/07/himalay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40363"/>
            <a:ext cx="7696200" cy="61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7620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The Himalayas – highest point is Mount Everest and they are found in Asia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5059" name="Picture 2" descr="http://stloe.most.go.th/html/lo_index/LOcanada4/403/images/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3914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686800" cy="61722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#3- </a:t>
            </a:r>
            <a:r>
              <a:rPr lang="en-US" sz="4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 boundaries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plates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past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another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they are sliding horizontally past each other – 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mountains or                                      volcanoes are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form are </a:t>
            </a: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FAULTS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Faults are cracks in the rock due to movement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 </a:t>
            </a: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FAULTS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name we give to the area where the plates slide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CA" dirty="0" smtClean="0"/>
              <a:t>Transform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5638800" cy="553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Types of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077200" cy="4983960"/>
          </a:xfrm>
        </p:spPr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Oceanic</a:t>
            </a:r>
            <a:r>
              <a:rPr lang="en-CA" dirty="0" smtClean="0"/>
              <a:t> Plate:</a:t>
            </a:r>
          </a:p>
          <a:p>
            <a:pPr lvl="1"/>
            <a:r>
              <a:rPr lang="en-CA" dirty="0" smtClean="0"/>
              <a:t>More Dense and </a:t>
            </a:r>
            <a:r>
              <a:rPr lang="en-CA" dirty="0" smtClean="0">
                <a:solidFill>
                  <a:schemeClr val="accent2"/>
                </a:solidFill>
              </a:rPr>
              <a:t>Heavy</a:t>
            </a:r>
          </a:p>
          <a:p>
            <a:pPr lvl="1"/>
            <a:r>
              <a:rPr lang="en-CA" dirty="0" smtClean="0"/>
              <a:t>Made of a specific rock called BASALT </a:t>
            </a:r>
          </a:p>
          <a:p>
            <a:r>
              <a:rPr lang="en-CA" dirty="0" smtClean="0">
                <a:solidFill>
                  <a:schemeClr val="accent2"/>
                </a:solidFill>
              </a:rPr>
              <a:t>Continental</a:t>
            </a:r>
            <a:r>
              <a:rPr lang="en-CA" dirty="0" smtClean="0"/>
              <a:t> Plate:</a:t>
            </a:r>
          </a:p>
          <a:p>
            <a:pPr lvl="1"/>
            <a:r>
              <a:rPr lang="en-CA" dirty="0" smtClean="0"/>
              <a:t>Less dense and </a:t>
            </a:r>
            <a:r>
              <a:rPr lang="en-CA" dirty="0" smtClean="0">
                <a:solidFill>
                  <a:schemeClr val="accent2"/>
                </a:solidFill>
              </a:rPr>
              <a:t>Light</a:t>
            </a:r>
          </a:p>
          <a:p>
            <a:pPr lvl="1"/>
            <a:r>
              <a:rPr lang="en-CA" dirty="0" smtClean="0"/>
              <a:t>Made of a specific rock called GRANITE</a:t>
            </a:r>
          </a:p>
          <a:p>
            <a:pPr lvl="1"/>
            <a:endParaRPr lang="en-CA" dirty="0" smtClean="0"/>
          </a:p>
          <a:p>
            <a:pPr lvl="1">
              <a:buNone/>
            </a:pPr>
            <a:r>
              <a:rPr lang="en-CA" dirty="0" smtClean="0"/>
              <a:t>	When these two types of plates interact, the </a:t>
            </a:r>
            <a:r>
              <a:rPr lang="en-CA" dirty="0" smtClean="0">
                <a:solidFill>
                  <a:schemeClr val="accent2"/>
                </a:solidFill>
              </a:rPr>
              <a:t>Oceanic</a:t>
            </a:r>
            <a:r>
              <a:rPr lang="en-CA" dirty="0" smtClean="0"/>
              <a:t> Plate ALWAYS </a:t>
            </a:r>
            <a:r>
              <a:rPr lang="en-CA" dirty="0" smtClean="0">
                <a:solidFill>
                  <a:schemeClr val="accent2"/>
                </a:solidFill>
              </a:rPr>
              <a:t>sinks</a:t>
            </a:r>
            <a:r>
              <a:rPr lang="en-CA" dirty="0" smtClean="0"/>
              <a:t> below the continental plate.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381000" y="4800600"/>
            <a:ext cx="914400" cy="990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76200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San Andreas Fault in California</a:t>
            </a:r>
            <a: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7575"/>
            <a:ext cx="747236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So… 3 Types of Plate Boundaries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0179" name="Picture 2" descr="http://www.gasd.k12.pa.us/~dpompa/Plate%20Bound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1066800"/>
            <a:ext cx="3505200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1447800"/>
            <a:ext cx="304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DIVERGENT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505200"/>
            <a:ext cx="35052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5257800"/>
            <a:ext cx="34290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706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When you are really good.. You can understand this whole diagram…</a:t>
            </a:r>
            <a:endParaRPr lang="en-US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3251" name="Picture 2" descr="http://media-2.web.britannica.com/eb-media/53/4953-004-9D51C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524000"/>
            <a:ext cx="88868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Plate Boundaries…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48006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plates is where all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occurs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Plates move – there are  only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choices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have…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Separate from each other (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Crash directly into each other and one goes under the other (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3)Slide past/along one another (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70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3 Types of Plate Boundaries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#1-</a:t>
            </a:r>
            <a:r>
              <a:rPr lang="en-US" sz="4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DIVERGENT boundaries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plates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away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each other opening a gap called a spreading center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2 types: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Oceanic-Oceanic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Continental- Continental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77240" lvl="1" indent="-384048">
              <a:buFont typeface="Wingdings 2"/>
              <a:buChar char=""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geo.lsa.umich.edu/~crlb/COURSES/270/Lec12/di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36141"/>
            <a:ext cx="4933950" cy="232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molten rock comes up through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crack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the diverging plates, it pushes the old crust aside causing it to buckle.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process is called </a:t>
            </a: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RIDGE PUSH</a:t>
            </a:r>
            <a:endParaRPr lang="en-US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3" name="Picture 3" descr="C:\Documents and Settings\SD23\Local Settings\Temporary Internet Files\Content.IE5\FJV1V4D0\MCj01052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895600"/>
            <a:ext cx="2362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http://geology.uprm.edu/Morelock/1_image/d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61722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2790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Divergent…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219200"/>
            <a:ext cx="90963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228600"/>
            <a:ext cx="487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is the symbol on a map for divergent boundaries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124200" y="990600"/>
            <a:ext cx="11430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86000" y="3505200"/>
            <a:ext cx="28956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1752600" y="4038600"/>
            <a:ext cx="1676400" cy="1371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5486400"/>
            <a:ext cx="220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RIDGE PUSH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Divergent plates over water…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tectonic plates diverge, pull part, over water, the spreading center is called </a:t>
            </a: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 RIDGE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 RIDGE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magma rising up through the trench and pushes the old crust aside, new sea floor is created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called  </a:t>
            </a: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FLOOR SPREADING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0306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Mid Atlantic Ridge is formed by Diverging Oceanic Plates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4191000" cy="48768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an area in the middle of the Atlantic ocean that is forming an ocean ridge during sea floor spreading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2" descr="http://ircamera.as.arizona.edu/NatSci102/NatSci102/images/mid_atlan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04812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1507</TotalTime>
  <Words>805</Words>
  <Application>Microsoft Office PowerPoint</Application>
  <PresentationFormat>On-screen Show (4:3)</PresentationFormat>
  <Paragraphs>101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Oriel</vt:lpstr>
      <vt:lpstr>_________ Boundaries</vt:lpstr>
      <vt:lpstr>Today’s Objectives</vt:lpstr>
      <vt:lpstr>Two Types of Plates</vt:lpstr>
      <vt:lpstr>Plate Boundaries…</vt:lpstr>
      <vt:lpstr>3 Types of Plate Boundaries</vt:lpstr>
      <vt:lpstr>Slide 6</vt:lpstr>
      <vt:lpstr>Divergent…</vt:lpstr>
      <vt:lpstr>Divergent plates over water…</vt:lpstr>
      <vt:lpstr>The Mid Atlantic Ridge is formed by Diverging Oceanic Plates</vt:lpstr>
      <vt:lpstr>Divergent plates over land…</vt:lpstr>
      <vt:lpstr>Slide 11</vt:lpstr>
      <vt:lpstr>Slide 12</vt:lpstr>
      <vt:lpstr>Slide 13</vt:lpstr>
      <vt:lpstr>Convergent Plates with Subduction</vt:lpstr>
      <vt:lpstr>Slide 15</vt:lpstr>
      <vt:lpstr>Subduction, Ridge push,            and Slab pull</vt:lpstr>
      <vt:lpstr>Oceanic-Continental Plate Convergence…</vt:lpstr>
      <vt:lpstr>Slide 18</vt:lpstr>
      <vt:lpstr>Volcanic Belt- Cascade Range</vt:lpstr>
      <vt:lpstr>Oceanic - Oceanic Plate Convergence…</vt:lpstr>
      <vt:lpstr>Slide 21</vt:lpstr>
      <vt:lpstr>Slide 22</vt:lpstr>
      <vt:lpstr>Volcanic Island Arc</vt:lpstr>
      <vt:lpstr>Continental - Continental Plate Convergence…</vt:lpstr>
      <vt:lpstr>Slide 25</vt:lpstr>
      <vt:lpstr>Mountain Ranges</vt:lpstr>
      <vt:lpstr>Slide 27</vt:lpstr>
      <vt:lpstr>Slide 28</vt:lpstr>
      <vt:lpstr>Transform Boundary</vt:lpstr>
      <vt:lpstr>San Andreas Fault in California </vt:lpstr>
      <vt:lpstr>So… 3 Types of Plate Boundaries</vt:lpstr>
      <vt:lpstr>When you are really good.. You can understand this whole diagram…</vt:lpstr>
    </vt:vector>
  </TitlesOfParts>
  <Company>SD23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MBS</dc:creator>
  <cp:lastModifiedBy>YlmF</cp:lastModifiedBy>
  <cp:revision>109</cp:revision>
  <dcterms:created xsi:type="dcterms:W3CDTF">2011-04-06T13:19:18Z</dcterms:created>
  <dcterms:modified xsi:type="dcterms:W3CDTF">2013-05-29T02:40:50Z</dcterms:modified>
</cp:coreProperties>
</file>