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0AFB8-2013-40EB-91DD-81BC67C66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08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A13D3-30C5-4D09-95C3-A8D0B2EAC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55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A7867-9E56-49D4-AD8E-9A36CAA13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7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0B920-2F3D-4AC9-AC5A-C70A787DB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08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BE068-A857-4230-AF9E-928D8F73A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87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B7610-93F1-4ACB-B629-962D6E2C1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27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E020C-15E0-4AF1-B7A8-9C07FA1A2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76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7355-0D92-44E3-AF2C-DE7D3D4F4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3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A5F7A-7BCB-44F3-9F92-91F847854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0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B555D-9447-4CCE-B81C-5321B4146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4A11F-E06A-48AF-8E94-B2303FC35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14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0B5E49-328B-4223-A49E-1007394160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2.jpe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3.jpe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4.jpe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5.jpe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file:///\\WEBPAGE\WEBPAGES\creativeways\Millionaire\passed1000.wav" TargetMode="Externa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../media/audio2.wav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16.jpeg"/><Relationship Id="rId5" Type="http://schemas.openxmlformats.org/officeDocument/2006/relationships/audio" Target="../media/audio3.wav"/><Relationship Id="rId10" Type="http://schemas.openxmlformats.org/officeDocument/2006/relationships/image" Target="../media/image1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bgmusic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.jpeg"/><Relationship Id="rId4" Type="http://schemas.openxmlformats.org/officeDocument/2006/relationships/audio" Target="file:///C:\My%20Documents\Millionaire\ppt\maybebg.wav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file:///\\WEBPAGE\WEBPAGES\creativeways\Millionaire\bgmusic.wav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file:///\\WEBPAGE\WEBPAGES\creativeways\Millionaire\bgmusic.wav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file:///\\WEBPAGE\WEBPAGES\creativeways\Millionaire\bgmusic.wav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file:///\\WEBPAGE\WEBPAGES\creativeways\Millionaire\bgmusic.wav" TargetMode="Externa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audio" Target="file:///C:\My%20Documents\Millionaire\ppt\bgmusic.wav" TargetMode="External"/><Relationship Id="rId7" Type="http://schemas.openxmlformats.org/officeDocument/2006/relationships/audio" Target="file:///\\WEBPAGE\WEBPAGES\creativeways\Millionaire\passed1000.wav" TargetMode="External"/><Relationship Id="rId2" Type="http://schemas.openxmlformats.org/officeDocument/2006/relationships/audio" Target="file:///C:\My%20Documents\Millionaire\ppt\sting.wav" TargetMode="External"/><Relationship Id="rId1" Type="http://schemas.openxmlformats.org/officeDocument/2006/relationships/audio" Target="file:///C:\My%20Documents\Millionaire\ppt\light.wav" TargetMode="Externa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.png"/><Relationship Id="rId4" Type="http://schemas.openxmlformats.org/officeDocument/2006/relationships/audio" Target="file:///C:\My%20Documents\Millionaire\ppt\passed1000.wav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My Documents\Millionaire\ppt\Blanktemp160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6764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6764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4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7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905000" y="419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Give the name for CrCl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721893" y="5231368"/>
            <a:ext cx="2746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Chromium (III) chloride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5562600" y="5210145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Chromium chloride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603032" y="5943600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Chromium (II) chloride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445457" y="5918481"/>
            <a:ext cx="266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Chromium (I) chloride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6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  <p:bldLst>
      <p:bldP spid="15372" grpId="0" animBg="1"/>
      <p:bldP spid="15373" grpId="0" animBg="1"/>
      <p:bldP spid="15378" grpId="0" autoUpdateAnimBg="0"/>
      <p:bldP spid="15379" grpId="0" autoUpdateAnimBg="0"/>
      <p:bldP spid="15380" grpId="0" autoUpdateAnimBg="0"/>
      <p:bldP spid="15381" grpId="0" autoUpdateAnimBg="0"/>
      <p:bldP spid="1538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illionaire\ppt\Blanktemp320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676400" y="59245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676400" y="59055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8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905000" y="419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is name of NH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1676401" y="5143500"/>
            <a:ext cx="27416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Ammonium nitrate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562600" y="5143500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Nitrogen hydrogen nitrogen oxide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676400" y="5867400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Ammonium nitrite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5478462" y="5949434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Ammonium (IV) nitrite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4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0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1"/>
                </p:tgtEl>
              </p:cMediaNode>
            </p:audio>
          </p:childTnLst>
        </p:cTn>
      </p:par>
    </p:tnLst>
    <p:bldLst>
      <p:bldP spid="16396" grpId="0" animBg="1"/>
      <p:bldP spid="16397" grpId="0" animBg="1"/>
      <p:bldP spid="16402" grpId="0" autoUpdateAnimBg="0"/>
      <p:bldP spid="16403" grpId="0" autoUpdateAnimBg="0"/>
      <p:bldP spid="16404" grpId="0" autoUpdateAnimBg="0"/>
      <p:bldP spid="16405" grpId="0" autoUpdateAnimBg="0"/>
      <p:bldP spid="164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:\My Documents\Millionaire\ppt\Blanktemp640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752600" y="58674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752600" y="58674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9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5" name="Picture 29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6" name="Picture 30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7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1905000" y="4191000"/>
            <a:ext cx="579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is the formula for sodium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sulphate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828800" y="51435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NaSO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562600" y="51435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Na(SO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1828800" y="58674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SO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562600" y="58674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NaSO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9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6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7"/>
                </p:tgtEl>
              </p:cMediaNode>
            </p:audio>
          </p:childTnLst>
        </p:cTn>
      </p:par>
    </p:tnLst>
    <p:bldLst>
      <p:bldP spid="19477" grpId="0" animBg="1"/>
      <p:bldP spid="19478" grpId="0" animBg="1"/>
      <p:bldP spid="19488" grpId="0" autoUpdateAnimBg="0"/>
      <p:bldP spid="19489" grpId="0" autoUpdateAnimBg="0"/>
      <p:bldP spid="19490" grpId="0" autoUpdateAnimBg="0"/>
      <p:bldP spid="19491" grpId="0" autoUpdateAnimBg="0"/>
      <p:bldP spid="1949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C:\My Documents\Millionaire\ppt\Blanktemp1250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88604"/>
            <a:ext cx="8199437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695450" y="59055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695450" y="59245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6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8" name="Picture 18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1905000" y="419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is the name of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Mn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(OH)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1695450" y="5224046"/>
            <a:ext cx="25717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Manganese hydroxide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410200" y="5224046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Manganese (II) hydroxide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1677987" y="5986046"/>
            <a:ext cx="258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Manganese (IV) hydroxide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380630" y="5945915"/>
            <a:ext cx="2743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Manganese hydroxide (IV)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8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9"/>
                </p:tgtEl>
              </p:cMediaNode>
            </p:audio>
          </p:childTnLst>
        </p:cTn>
      </p:par>
    </p:tnLst>
    <p:bldLst>
      <p:bldP spid="20494" grpId="0" animBg="1"/>
      <p:bldP spid="20495" grpId="0" animBg="1"/>
      <p:bldP spid="20500" grpId="0" autoUpdateAnimBg="0"/>
      <p:bldP spid="20501" grpId="0" autoUpdateAnimBg="0"/>
      <p:bldP spid="20502" grpId="0" autoUpdateAnimBg="0"/>
      <p:bldP spid="20503" grpId="0" autoUpdateAnimBg="0"/>
      <p:bldP spid="2050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My Documents\Millionaire\ppt\Blanktemp2500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50545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4864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4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0" name="Picture 20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1" name="Picture 21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905000" y="419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Name the compound 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ClO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828800" y="5265213"/>
            <a:ext cx="2133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Titanium (II) chlorate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486400" y="5245269"/>
            <a:ext cx="2590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Titanium (IV) hypochlorite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799432" y="5919300"/>
            <a:ext cx="2438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Titanium (IV) hydroxide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5562600" y="5967423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Titanium (II) hypochlorite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56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56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1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2"/>
                </p:tgtEl>
              </p:cMediaNode>
            </p:audio>
          </p:childTnLst>
        </p:cTn>
      </p:par>
    </p:tnLst>
    <p:bldLst>
      <p:bldP spid="25611" grpId="0" animBg="1"/>
      <p:bldP spid="25612" grpId="0" animBg="1"/>
      <p:bldP spid="25623" grpId="0" autoUpdateAnimBg="0"/>
      <p:bldP spid="25624" grpId="0" autoUpdateAnimBg="0"/>
      <p:bldP spid="25625" grpId="0" autoUpdateAnimBg="0"/>
      <p:bldP spid="25626" grpId="0" autoUpdateAnimBg="0"/>
      <p:bldP spid="256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C:\My Documents\Millionaire\ppt\Blanktemp5000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5900"/>
            <a:ext cx="8199437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7526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17526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4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5" name="Picture 17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905000" y="4191000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is the formula for titanium (IV) dichromate?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828800" y="51435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(Cr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562600" y="51435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(Cr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n-US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8288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TiCr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5626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Ti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(CrO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25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6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7"/>
                </p:tgtEl>
              </p:cMediaNode>
            </p:audio>
          </p:childTnLst>
        </p:cTn>
      </p:par>
    </p:tnLst>
    <p:bldLst>
      <p:bldP spid="22542" grpId="0" animBg="1"/>
      <p:bldP spid="22543" grpId="0" animBg="1"/>
      <p:bldP spid="22548" grpId="0" autoUpdateAnimBg="0"/>
      <p:bldP spid="22549" grpId="0" autoUpdateAnimBg="0"/>
      <p:bldP spid="22550" grpId="0" autoUpdateAnimBg="0"/>
      <p:bldP spid="22551" grpId="0" autoUpdateAnimBg="0"/>
      <p:bldP spid="225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My Documents\Millionaire\ppt\Blanktemp1mi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88605"/>
            <a:ext cx="8199437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7526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7526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70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2" name="Picture 20">
            <a:hlinkClick r:id="" action="ppaction://media"/>
          </p:cNvPr>
          <p:cNvPicPr>
            <a:picLocks noChangeAspect="1" noChangeArrowheads="1"/>
          </p:cNvPicPr>
          <p:nvPr>
            <a:wavAudioFile r:embed="rId5" name="bmwon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3" name="Picture 21">
            <a:hlinkClick r:id="" action="ppaction://media"/>
          </p:cNvPr>
          <p:cNvPicPr>
            <a:picLocks noChangeAspect="1" noChangeArrowheads="1"/>
          </p:cNvPicPr>
          <p:nvPr>
            <a:wavAudioFile r:embed="rId6" name="sting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4" name="Picture 22">
            <a:hlinkClick r:id="" action="ppaction://media"/>
          </p:cNvPr>
          <p:cNvPicPr>
            <a:picLocks noChangeAspect="1" noChangeArrowheads="1"/>
          </p:cNvPicPr>
          <p:nvPr>
            <a:wavAudioFile r:embed="rId7" name="light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75" name="passed1000.wav">
            <a:hlinkClick r:id="" action="ppaction://media"/>
          </p:cNvPr>
          <p:cNvPicPr>
            <a:picLocks noChangeAspect="1" noChangeArrowheads="1"/>
          </p:cNvPicPr>
          <p:nvPr>
            <a:audioFile r:link="rId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905000" y="419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is the name of Pu(PO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1752600" y="5237917"/>
            <a:ext cx="258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Plutonium (VI) phosphate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5410200" y="5190699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Plutonium phosphate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715293" y="5932948"/>
            <a:ext cx="25130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Plutonium (IV) phosphate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406788" y="5921316"/>
            <a:ext cx="2857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Plutonium (II) phosphate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35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35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23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4"/>
                </p:tgtEl>
              </p:cMediaNode>
            </p:audio>
            <p:audio>
              <p:cMediaNode vol="80000">
                <p:cTn id="4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2"/>
                </p:tgtEl>
              </p:cMediaNode>
            </p:audio>
          </p:childTnLst>
        </p:cTn>
      </p:par>
    </p:tnLst>
    <p:bldLst>
      <p:bldP spid="23567" grpId="0" animBg="1"/>
      <p:bldP spid="23568" grpId="0" animBg="1"/>
      <p:bldP spid="23576" grpId="0" autoUpdateAnimBg="0"/>
      <p:bldP spid="23577" grpId="0" autoUpdateAnimBg="0"/>
      <p:bldP spid="23578" grpId="0" autoUpdateAnimBg="0"/>
      <p:bldP spid="23579" grpId="0" autoUpdateAnimBg="0"/>
      <p:bldP spid="2358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382587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82588" cy="3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My Documents\Millionaire\ppt\Blanktem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07"/>
            <a:ext cx="8763000" cy="687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410200" y="5181600"/>
            <a:ext cx="2743200" cy="703266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8" name="maybebg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410200" y="5190333"/>
            <a:ext cx="2743200" cy="685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7" name="Picture 19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bgmusic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1905000" y="4191000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Why do multivalent metals require a roman numeral in their name?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676400" y="5207758"/>
            <a:ext cx="259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ecause they can be positive or negative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5449094" y="5238535"/>
            <a:ext cx="31615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ecause they can have more than one positive charge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562101" y="6058132"/>
            <a:ext cx="31241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because their valence electron shell is already full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5410200" y="6016036"/>
            <a:ext cx="3352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ecause they are special metals with negative charges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</p:childTnLst>
        </p:cTn>
      </p:par>
    </p:tnLst>
    <p:bldLst>
      <p:bldP spid="2064" grpId="0" animBg="1"/>
      <p:bldP spid="2065" grpId="0" animBg="1"/>
      <p:bldP spid="2075" grpId="0" autoUpdateAnimBg="0"/>
      <p:bldP spid="2076" grpId="0" autoUpdateAnimBg="0"/>
      <p:bldP spid="2077" grpId="0" autoUpdateAnimBg="0"/>
      <p:bldP spid="2078" grpId="0" autoUpdateAnimBg="0"/>
      <p:bldP spid="20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My Documents\Millionaire\ppt\Blanktemp2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570"/>
            <a:ext cx="8702802" cy="68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181100" y="5971706"/>
            <a:ext cx="2933700" cy="59372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0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181100" y="5983932"/>
            <a:ext cx="2933700" cy="56926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5">
            <a:hlinkClick r:id="" action="ppaction://media"/>
          </p:cNvPr>
          <p:cNvPicPr>
            <a:picLocks noChangeAspect="1" noChangeArrowheads="1"/>
          </p:cNvPicPr>
          <p:nvPr>
            <a:wavAudioFile r:embed="rId4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>
            <a:hlinkClick r:id="" action="ppaction://media"/>
          </p:cNvPr>
          <p:cNvPicPr>
            <a:picLocks noChangeAspect="1" noChangeArrowheads="1"/>
          </p:cNvPicPr>
          <p:nvPr>
            <a:wavAudioFile r:embed="rId5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bgmusic.wav">
            <a:hlinkClick r:id="" action="ppaction://media"/>
          </p:cNvPr>
          <p:cNvPicPr>
            <a:picLocks noChangeAspect="1" noChangeArrowheads="1"/>
          </p:cNvPicPr>
          <p:nvPr>
            <a:audioFile r:link="rId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828800" y="4298603"/>
            <a:ext cx="624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Which of the following is a polyatomic ion?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824251" y="526799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potassium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592170" y="526799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manganese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676400" y="603996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ammonium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592170" y="6062996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silver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1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4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86"/>
                </p:tgtEl>
              </p:cMediaNode>
            </p:audio>
          </p:childTnLst>
        </p:cTn>
      </p:par>
    </p:tnLst>
    <p:bldLst>
      <p:bldP spid="7181" grpId="0" animBg="1"/>
      <p:bldP spid="7182" grpId="0" animBg="1"/>
      <p:bldP spid="7187" grpId="0" autoUpdateAnimBg="0"/>
      <p:bldP spid="7188" grpId="0" autoUpdateAnimBg="0"/>
      <p:bldP spid="7189" grpId="0" autoUpdateAnimBg="0"/>
      <p:bldP spid="7190" grpId="0" autoUpdateAnimBg="0"/>
      <p:bldP spid="719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My Documents\Millionaire\ppt\Blanktemp3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0" y="0"/>
            <a:ext cx="874048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591288" y="5200650"/>
            <a:ext cx="2427901" cy="6240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447800" y="5196952"/>
            <a:ext cx="2514600" cy="62771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5" name="Picture 13">
            <a:hlinkClick r:id="" action="ppaction://media"/>
          </p:cNvPr>
          <p:cNvPicPr>
            <a:picLocks noChangeAspect="1" noChangeArrowheads="1"/>
          </p:cNvPicPr>
          <p:nvPr>
            <a:wavAudioFile r:embed="rId4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>
            <a:hlinkClick r:id="" action="ppaction://media"/>
          </p:cNvPr>
          <p:cNvPicPr>
            <a:picLocks noChangeAspect="1" noChangeArrowheads="1"/>
          </p:cNvPicPr>
          <p:nvPr>
            <a:wavAudioFile r:embed="rId5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bgmusic.wav">
            <a:hlinkClick r:id="" action="ppaction://media"/>
          </p:cNvPr>
          <p:cNvPicPr>
            <a:picLocks noChangeAspect="1" noChangeArrowheads="1"/>
          </p:cNvPicPr>
          <p:nvPr>
            <a:audioFile r:link="rId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905000" y="419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is an ionic compound?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437748" y="5196952"/>
            <a:ext cx="2589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A compound formed by transferring electrons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571699" y="5239887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Arial" panose="020B0604020202020204" pitchFamily="34" charset="0"/>
              </a:rPr>
              <a:t>A compound formed by sharing electrons</a:t>
            </a:r>
            <a:endParaRPr lang="en-US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738438" y="6040945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Made from two non-metals</a:t>
            </a: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571699" y="5959149"/>
            <a:ext cx="20483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Made from two metals</a:t>
            </a:r>
            <a:endParaRPr lang="en-US" altLang="en-US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6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7"/>
                </p:tgtEl>
              </p:cMediaNode>
            </p:audio>
          </p:childTnLst>
        </p:cTn>
      </p:par>
    </p:tnLst>
    <p:bldLst>
      <p:bldP spid="8203" grpId="0" animBg="1"/>
      <p:bldP spid="8204" grpId="0" animBg="1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My Documents\Millionaire\ppt\Blanktemp5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486400" y="59055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486400" y="59055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9" name="Picture 13">
            <a:hlinkClick r:id="" action="ppaction://media"/>
          </p:cNvPr>
          <p:cNvPicPr>
            <a:picLocks noChangeAspect="1" noChangeArrowheads="1"/>
          </p:cNvPicPr>
          <p:nvPr>
            <a:wavAudioFile r:embed="rId4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hlinkClick r:id="" action="ppaction://media"/>
          </p:cNvPr>
          <p:cNvPicPr>
            <a:picLocks noChangeAspect="1" noChangeArrowheads="1"/>
          </p:cNvPicPr>
          <p:nvPr>
            <a:wavAudioFile r:embed="rId5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bgmusic.wav">
            <a:hlinkClick r:id="" action="ppaction://media"/>
          </p:cNvPr>
          <p:cNvPicPr>
            <a:picLocks noChangeAspect="1" noChangeArrowheads="1"/>
          </p:cNvPicPr>
          <p:nvPr>
            <a:audioFile r:link="rId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05000" y="4191000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When naming compounds with a multivalent metal you must include …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828800" y="51435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Short cuts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326062" y="5179462"/>
            <a:ext cx="3121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The number of atoms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8288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Subscripts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562600" y="5867400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Roman numerals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0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1"/>
                </p:tgtEl>
              </p:cMediaNode>
            </p:audio>
          </p:childTnLst>
        </p:cTn>
      </p:par>
    </p:tnLst>
    <p:bldLst>
      <p:bldP spid="9227" grpId="0" animBg="1"/>
      <p:bldP spid="9228" grpId="0" animBg="1"/>
      <p:bldP spid="9232" grpId="0" autoUpdateAnimBg="0"/>
      <p:bldP spid="9233" grpId="0" autoUpdateAnimBg="0"/>
      <p:bldP spid="9234" grpId="0" autoUpdateAnimBg="0"/>
      <p:bldP spid="9235" grpId="0" autoUpdateAnimBg="0"/>
      <p:bldP spid="92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My Documents\Millionaire\ppt\Blanktemp10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4102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429250" y="52006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3" name="Picture 13">
            <a:hlinkClick r:id="" action="ppaction://media"/>
          </p:cNvPr>
          <p:cNvPicPr>
            <a:picLocks noChangeAspect="1" noChangeArrowheads="1"/>
          </p:cNvPicPr>
          <p:nvPr>
            <a:wavAudioFile r:embed="rId4" name="sting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>
            <a:hlinkClick r:id="" action="ppaction://media"/>
          </p:cNvPr>
          <p:cNvPicPr>
            <a:picLocks noChangeAspect="1" noChangeArrowheads="1"/>
          </p:cNvPicPr>
          <p:nvPr>
            <a:wavAudioFile r:embed="rId5" name="light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bgmusic.wav">
            <a:hlinkClick r:id="" action="ppaction://media"/>
          </p:cNvPr>
          <p:cNvPicPr>
            <a:picLocks noChangeAspect="1" noChangeArrowheads="1"/>
          </p:cNvPicPr>
          <p:nvPr>
            <a:audioFile r:link="rId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905000" y="4191000"/>
            <a:ext cx="594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Which of the following is a polyatomic ion?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828800" y="51435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Cl</a:t>
            </a:r>
            <a:r>
              <a:rPr lang="en-US" altLang="en-US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endParaRPr lang="en-US" altLang="en-US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51435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NH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n-US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+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18288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  <a:r>
              <a:rPr lang="en-US" altLang="en-US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+</a:t>
            </a:r>
            <a:endParaRPr lang="en-US" altLang="en-US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5626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-2</a:t>
            </a:r>
            <a:endParaRPr lang="en-US" altLang="en-US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0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4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5"/>
                </p:tgtEl>
              </p:cMediaNode>
            </p:audio>
          </p:childTnLst>
        </p:cTn>
      </p:par>
    </p:tnLst>
    <p:bldLst>
      <p:bldP spid="10251" grpId="0" animBg="1"/>
      <p:bldP spid="10252" grpId="0" animBg="1"/>
      <p:bldP spid="10256" grpId="0" autoUpdateAnimBg="0"/>
      <p:bldP spid="10257" grpId="0" autoUpdateAnimBg="0"/>
      <p:bldP spid="10258" grpId="0" autoUpdateAnimBg="0"/>
      <p:bldP spid="10259" grpId="0" autoUpdateAnimBg="0"/>
      <p:bldP spid="1026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Millionaire\ppt\Blanktemp20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4102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429250" y="52006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8" name="Picture 14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905000" y="4191000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Name the compound BaCl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544490" y="5169090"/>
            <a:ext cx="3000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Barium (II) chloride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562600" y="5143500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Barium chloride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557000" y="5867400"/>
            <a:ext cx="2746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Barium (I) chloride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5263487" y="5907236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Barium chloride (II)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2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9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0"/>
                </p:tgtEl>
              </p:cMediaNode>
            </p:audio>
          </p:childTnLst>
        </p:cTn>
      </p:par>
    </p:tnLst>
    <p:bldLst>
      <p:bldP spid="11276" grpId="0" animBg="1"/>
      <p:bldP spid="11277" grpId="0" animBg="1"/>
      <p:bldP spid="11281" grpId="0" autoUpdateAnimBg="0"/>
      <p:bldP spid="11282" grpId="0" autoUpdateAnimBg="0"/>
      <p:bldP spid="11283" grpId="0" autoUpdateAnimBg="0"/>
      <p:bldP spid="11284" grpId="0" autoUpdateAnimBg="0"/>
      <p:bldP spid="112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y Documents\Millionaire\ppt\Blanktemp40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410200" y="5181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429250" y="52006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303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905000" y="419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Give the formula for magnesium nitride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1828800" y="51435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MgN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5562600" y="51435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Mg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8288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Mg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562600" y="58674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Mg</a:t>
            </a:r>
            <a:r>
              <a:rPr lang="en-US" altLang="en-US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+2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en-US" altLang="en-US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-3</a:t>
            </a:r>
            <a:endParaRPr lang="en-US" altLang="en-US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23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5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07"/>
                </p:tgtEl>
              </p:cMediaNode>
            </p:audio>
          </p:childTnLst>
        </p:cTn>
      </p:par>
    </p:tnLst>
    <p:bldLst>
      <p:bldP spid="12300" grpId="0" animBg="1"/>
      <p:bldP spid="12301" grpId="0" animBg="1"/>
      <p:bldP spid="12308" grpId="0" autoUpdateAnimBg="0"/>
      <p:bldP spid="12309" grpId="0" autoUpdateAnimBg="0"/>
      <p:bldP spid="12310" grpId="0" autoUpdateAnimBg="0"/>
      <p:bldP spid="12311" grpId="0" autoUpdateAnimBg="0"/>
      <p:bldP spid="123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y Documents\Millionaire\ppt\Blanktemp80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07963"/>
            <a:ext cx="8218487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light.wav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2894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sting.wav">
            <a:hlinkClick r:id="" action="ppaction://media"/>
          </p:cNvPr>
          <p:cNvPicPr>
            <a:picLocks noChangeAspect="1" noChangeArrowheads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bgmusic.wav">
            <a:hlinkClick r:id="" action="ppaction://media"/>
          </p:cNvPr>
          <p:cNvPicPr>
            <a:picLocks noChangeAspect="1" noChangeArrowheads="1"/>
          </p:cNvPicPr>
          <p:nvPr>
            <a:audi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588" cy="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714500" y="592455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714500" y="5943600"/>
            <a:ext cx="2438400" cy="457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0" name="passed1000.wav">
            <a:hlinkClick r:id="" action="ppaction://media"/>
          </p:cNvPr>
          <p:cNvPicPr>
            <a:picLocks noChangeAspect="1" noChangeArrowheads="1"/>
          </p:cNvPicPr>
          <p:nvPr>
            <a:audioFile r:link="rId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>
            <a:hlinkClick r:id="" action="ppaction://media"/>
          </p:cNvPr>
          <p:cNvPicPr>
            <a:picLocks noChangeAspect="1" noChangeArrowheads="1"/>
          </p:cNvPicPr>
          <p:nvPr>
            <a:wavAudioFile r:embed="rId5" name="sting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>
            <a:hlinkClick r:id="" action="ppaction://media"/>
          </p:cNvPr>
          <p:cNvPicPr>
            <a:picLocks noChangeAspect="1" noChangeArrowheads="1"/>
          </p:cNvPicPr>
          <p:nvPr>
            <a:wavAudioFile r:embed="rId6" name="light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assed1000.wav">
            <a:hlinkClick r:id="" action="ppaction://media"/>
          </p:cNvPr>
          <p:cNvPicPr>
            <a:picLocks noChangeAspect="1" noChangeArrowheads="1"/>
          </p:cNvPicPr>
          <p:nvPr>
            <a:audioFile r:link="rId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275013"/>
            <a:ext cx="1587" cy="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905000" y="419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Give the formula for iron (III) phosphide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828800" y="51435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Fe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562600" y="5143500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Fe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8288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FeP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562600" y="5867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Fe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altLang="en-US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en-US" altLang="en-US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4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2"/>
                </p:tgtEl>
              </p:cMediaNode>
            </p:audio>
            <p:audio>
              <p:cMediaNode vol="8000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3"/>
                </p:tgtEl>
              </p:cMediaNode>
            </p:audio>
          </p:childTnLst>
        </p:cTn>
      </p:par>
    </p:tnLst>
    <p:bldLst>
      <p:bldP spid="14348" grpId="0" animBg="1"/>
      <p:bldP spid="14349" grpId="0" animBg="1"/>
      <p:bldP spid="14354" grpId="0" autoUpdateAnimBg="0"/>
      <p:bldP spid="14355" grpId="0" autoUpdateAnimBg="0"/>
      <p:bldP spid="14356" grpId="0" autoUpdateAnimBg="0"/>
      <p:bldP spid="14357" grpId="0" autoUpdateAnimBg="0"/>
      <p:bldP spid="1435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300</Words>
  <Application>Microsoft Office PowerPoint</Application>
  <PresentationFormat>On-screen Show (4:3)</PresentationFormat>
  <Paragraphs>75</Paragraphs>
  <Slides>16</Slides>
  <Notes>0</Notes>
  <HiddenSlides>0</HiddenSlides>
  <MMClips>111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rcs</dc:creator>
  <cp:lastModifiedBy>teacher</cp:lastModifiedBy>
  <cp:revision>48</cp:revision>
  <dcterms:created xsi:type="dcterms:W3CDTF">2000-10-19T17:34:18Z</dcterms:created>
  <dcterms:modified xsi:type="dcterms:W3CDTF">2017-01-11T07:00:11Z</dcterms:modified>
</cp:coreProperties>
</file>