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5" r:id="rId21"/>
    <p:sldId id="274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5FC183-5CD6-4D90-9030-418B0874BC8D}" type="datetimeFigureOut">
              <a:rPr lang="en-CA" smtClean="0"/>
              <a:pPr/>
              <a:t>14/06/2013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5CAE63-5AFE-4A84-BC03-89CB1F5ABE0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440237"/>
            <a:ext cx="7117180" cy="1470025"/>
          </a:xfrm>
        </p:spPr>
        <p:txBody>
          <a:bodyPr/>
          <a:lstStyle/>
          <a:p>
            <a:r>
              <a:rPr lang="en-CA" dirty="0" smtClean="0"/>
              <a:t>Biology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117180" cy="861420"/>
          </a:xfrm>
        </p:spPr>
        <p:txBody>
          <a:bodyPr/>
          <a:lstStyle/>
          <a:p>
            <a:r>
              <a:rPr lang="en-CA" dirty="0" smtClean="0"/>
              <a:t>More Provincial Exam Practice!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124744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 apple eating insect (herbivore)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460432" cy="176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5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(rain washes away nutrients)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5069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67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 – decrease (snakes increase)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9" y="1772816"/>
            <a:ext cx="908969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01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Plants take in carbon dioxide during 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01" y="1917576"/>
            <a:ext cx="788729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78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 – weathering (phosphorus often trapped in rocks, not found in atmosphere)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564904"/>
            <a:ext cx="77234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59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gull is highest trophic level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35442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2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01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2761" y="1988839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D – biomes have similar climate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167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less food means decline in population, also not extinct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7848872" cy="4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40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7144175" cy="685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4175" y="2060848"/>
            <a:ext cx="1892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/>
              <a:t>A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xmlns="" val="15484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901"/>
            <a:ext cx="7774539" cy="68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234888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/>
              <a:t>B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xmlns="" val="18582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Strategies for answering article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1) Read the question first</a:t>
            </a:r>
          </a:p>
          <a:p>
            <a:r>
              <a:rPr lang="en-CA" dirty="0" smtClean="0"/>
              <a:t>2) Circle the key words</a:t>
            </a:r>
          </a:p>
          <a:p>
            <a:r>
              <a:rPr lang="en-CA" dirty="0" smtClean="0"/>
              <a:t>3) Search for the key words in the article and highlight those sentences</a:t>
            </a:r>
          </a:p>
          <a:p>
            <a:r>
              <a:rPr lang="en-CA" dirty="0" smtClean="0"/>
              <a:t>4) Read the answers to see which ones match the sentences in the article</a:t>
            </a:r>
          </a:p>
          <a:p>
            <a:r>
              <a:rPr lang="en-CA" dirty="0" smtClean="0"/>
              <a:t>5) Circle the correct answer and get it correct!</a:t>
            </a:r>
            <a:endParaRPr lang="en-C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89"/>
            <a:ext cx="66932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5619643"/>
            <a:ext cx="237626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35696" y="5619643"/>
            <a:ext cx="432048" cy="329637"/>
          </a:xfrm>
          <a:prstGeom prst="ellips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2663788" y="5619643"/>
            <a:ext cx="540060" cy="329637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Group 17"/>
          <p:cNvGrpSpPr/>
          <p:nvPr/>
        </p:nvGrpSpPr>
        <p:grpSpPr>
          <a:xfrm>
            <a:off x="1475656" y="764704"/>
            <a:ext cx="3960440" cy="1224136"/>
            <a:chOff x="1475656" y="764704"/>
            <a:chExt cx="3960440" cy="122413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475656" y="764704"/>
              <a:ext cx="39604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5656" y="980728"/>
              <a:ext cx="32403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67744" y="1772816"/>
              <a:ext cx="302433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75656" y="1988840"/>
              <a:ext cx="1800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1475656" y="6051691"/>
            <a:ext cx="360040" cy="1856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558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9" grpId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similar climate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5507"/>
            <a:ext cx="5256584" cy="530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0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9" y="1412776"/>
            <a:ext cx="4139952" cy="2664296"/>
          </a:xfrm>
        </p:spPr>
        <p:txBody>
          <a:bodyPr/>
          <a:lstStyle/>
          <a:p>
            <a:r>
              <a:rPr lang="en-CA" dirty="0" smtClean="0"/>
              <a:t>D – ecosystem changes over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7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54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biotic = living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90" y="2060848"/>
            <a:ext cx="85591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3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coniferous trees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3151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7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5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700808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D – less squirrels to eat, so owls and foxes will eat more rabbits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666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marine sediments and sedimentary rock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515194" cy="21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4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phosphorus not found in the atmosphere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87" y="1916832"/>
            <a:ext cx="826087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8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A- both provide nutrients to the soil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3" y="2231205"/>
            <a:ext cx="89581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17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always found near coastlines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063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22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31"/>
            <a:ext cx="7540942" cy="68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7251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 – amazon rainforest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329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A- biomes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2594"/>
            <a:ext cx="7365653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2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2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06084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D - </a:t>
            </a:r>
            <a:r>
              <a:rPr lang="en-CA" sz="2400" b="1" dirty="0" err="1" smtClean="0"/>
              <a:t>biomagnification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05" y="13823"/>
            <a:ext cx="7125113" cy="924475"/>
          </a:xfrm>
        </p:spPr>
        <p:txBody>
          <a:bodyPr/>
          <a:lstStyle/>
          <a:p>
            <a:r>
              <a:rPr lang="en-CA" dirty="0" smtClean="0"/>
              <a:t>C – PCB concentrations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2468"/>
            <a:ext cx="769402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6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ecological succession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835"/>
            <a:ext cx="8739724" cy="52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71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208912" cy="924475"/>
          </a:xfrm>
        </p:spPr>
        <p:txBody>
          <a:bodyPr/>
          <a:lstStyle/>
          <a:p>
            <a:r>
              <a:rPr lang="en-CA" dirty="0" smtClean="0"/>
              <a:t>D – different beaks for different foods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9577"/>
            <a:ext cx="6444208" cy="526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37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- true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7349"/>
            <a:ext cx="7288801" cy="515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3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all are true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2266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2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5698620" cy="689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98884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/>
              <a:t>A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xmlns="" val="1903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 – spreads human waste, pollutants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69" y="1916832"/>
            <a:ext cx="92092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5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no natural predators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6384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83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2" y="0"/>
            <a:ext cx="6793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371703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/>
              <a:t>B</a:t>
            </a:r>
            <a:endParaRPr lang="en-CA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528669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/>
              <a:t>D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xmlns="" val="19527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Low annual rainfall (grasslands are usually warm, no permafrost)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6585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33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new species could outcompete native species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17" y="2132856"/>
            <a:ext cx="8861483" cy="24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97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 – decrease, increase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552728" cy="538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71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 – hypothesis is like a guess of what will happen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69" y="1844824"/>
            <a:ext cx="908757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 – no phosphorus in the atmosphere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084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" y="25718"/>
            <a:ext cx="7495460" cy="683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2420888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 – southern hemisphere has winter in July-August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7856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3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412776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C – today these regions are tropical rainforests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4416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8" y="0"/>
            <a:ext cx="61207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490" y="473549"/>
            <a:ext cx="459051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697685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/>
              <a:t>D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xmlns="" val="3507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increasing 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1351"/>
            <a:ext cx="8854969" cy="40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3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18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1894" y="1052736"/>
            <a:ext cx="2052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D – all are correct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331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 – temperate rainforest (high rainfall, medium temperature)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688632" cy="51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83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 – photosynthesis (creates energy from sunlight)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823436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8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079" y="1268760"/>
            <a:ext cx="2751921" cy="3528392"/>
          </a:xfrm>
        </p:spPr>
        <p:txBody>
          <a:bodyPr/>
          <a:lstStyle/>
          <a:p>
            <a:r>
              <a:rPr lang="en-CA" sz="9600" b="1" dirty="0" smtClean="0"/>
              <a:t>B</a:t>
            </a:r>
            <a:endParaRPr lang="en-CA" sz="9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63842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47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68"/>
            <a:ext cx="6723605" cy="68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220486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D - phosphorus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425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 – lake without alteration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63" y="2348880"/>
            <a:ext cx="88329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428</TotalTime>
  <Words>345</Words>
  <Application>Microsoft Office PowerPoint</Application>
  <PresentationFormat>On-screen Show (4:3)</PresentationFormat>
  <Paragraphs>55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Spring</vt:lpstr>
      <vt:lpstr>Biology</vt:lpstr>
      <vt:lpstr>Strategies for answering article questions</vt:lpstr>
      <vt:lpstr>A- biomes</vt:lpstr>
      <vt:lpstr>A – Low annual rainfall (grasslands are usually warm, no permafrost)</vt:lpstr>
      <vt:lpstr>D – temperate rainforest (high rainfall, medium temperature)</vt:lpstr>
      <vt:lpstr>C – photosynthesis (creates energy from sunlight)</vt:lpstr>
      <vt:lpstr>B</vt:lpstr>
      <vt:lpstr>Slide 8</vt:lpstr>
      <vt:lpstr>C – lake without alteration</vt:lpstr>
      <vt:lpstr>D- apple eating insect (herbivore)</vt:lpstr>
      <vt:lpstr>D – (rain washes away nutrients)</vt:lpstr>
      <vt:lpstr>B – decrease (snakes increase)</vt:lpstr>
      <vt:lpstr>A – Plants take in carbon dioxide during photosynthesis</vt:lpstr>
      <vt:lpstr>B – weathering (phosphorus often trapped in rocks, not found in atmosphere)</vt:lpstr>
      <vt:lpstr>A – gull is highest trophic level</vt:lpstr>
      <vt:lpstr>Slide 16</vt:lpstr>
      <vt:lpstr>A – less food means decline in population, also not extinct</vt:lpstr>
      <vt:lpstr>Slide 18</vt:lpstr>
      <vt:lpstr>Slide 19</vt:lpstr>
      <vt:lpstr>D – similar climate</vt:lpstr>
      <vt:lpstr>D – ecosystem changes over time</vt:lpstr>
      <vt:lpstr>D – biotic = living</vt:lpstr>
      <vt:lpstr>A – coniferous trees</vt:lpstr>
      <vt:lpstr>Slide 24</vt:lpstr>
      <vt:lpstr>D – marine sediments and sedimentary rock</vt:lpstr>
      <vt:lpstr>A – phosphorus not found in the atmosphere</vt:lpstr>
      <vt:lpstr>A- both provide nutrients to the soil</vt:lpstr>
      <vt:lpstr>D – always found near coastlines</vt:lpstr>
      <vt:lpstr>Slide 29</vt:lpstr>
      <vt:lpstr>Slide 30</vt:lpstr>
      <vt:lpstr>C – PCB concentrations</vt:lpstr>
      <vt:lpstr>D – ecological succession</vt:lpstr>
      <vt:lpstr>D – different beaks for different foods</vt:lpstr>
      <vt:lpstr>A - true</vt:lpstr>
      <vt:lpstr>D – all are true</vt:lpstr>
      <vt:lpstr>Slide 36</vt:lpstr>
      <vt:lpstr>C – spreads human waste, pollutants</vt:lpstr>
      <vt:lpstr>A – no natural predators</vt:lpstr>
      <vt:lpstr>Slide 39</vt:lpstr>
      <vt:lpstr>A – new species could outcompete native species</vt:lpstr>
      <vt:lpstr>C – decrease, increase</vt:lpstr>
      <vt:lpstr>B – hypothesis is like a guess of what will happen</vt:lpstr>
      <vt:lpstr>B – no phosphorus in the atmosphere</vt:lpstr>
      <vt:lpstr>Slide 44</vt:lpstr>
      <vt:lpstr>Slide 45</vt:lpstr>
      <vt:lpstr>Slide 46</vt:lpstr>
      <vt:lpstr>D – increasing biodiversity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T-rev</dc:creator>
  <cp:lastModifiedBy>YlmF</cp:lastModifiedBy>
  <cp:revision>10</cp:revision>
  <dcterms:created xsi:type="dcterms:W3CDTF">2012-06-10T13:04:58Z</dcterms:created>
  <dcterms:modified xsi:type="dcterms:W3CDTF">2013-06-14T05:36:41Z</dcterms:modified>
</cp:coreProperties>
</file>